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62" r:id="rId7"/>
  </p:sldIdLst>
  <p:sldSz cx="41148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87"/>
    <p:restoredTop sz="94845"/>
  </p:normalViewPr>
  <p:slideViewPr>
    <p:cSldViewPr snapToGrid="0">
      <p:cViewPr varScale="1">
        <p:scale>
          <a:sx n="176" d="100"/>
          <a:sy n="176" d="100"/>
        </p:scale>
        <p:origin x="271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97336-9665-4C09-AE83-8181917D08A4}" type="datetimeFigureOut">
              <a:rPr lang="fr-BE" smtClean="0"/>
              <a:t>29-08-24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A286-83B1-4D9E-94E4-525E19049AD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56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" y="673418"/>
            <a:ext cx="3497580" cy="1432560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161223"/>
            <a:ext cx="3086100" cy="993457"/>
          </a:xfrm>
        </p:spPr>
        <p:txBody>
          <a:bodyPr/>
          <a:lstStyle>
            <a:lvl1pPr marL="0" indent="0" algn="ctr">
              <a:buNone/>
              <a:defRPr sz="1080"/>
            </a:lvl1pPr>
            <a:lvl2pPr marL="205740" indent="0" algn="ctr">
              <a:buNone/>
              <a:defRPr sz="900"/>
            </a:lvl2pPr>
            <a:lvl3pPr marL="411480" indent="0" algn="ctr">
              <a:buNone/>
              <a:defRPr sz="810"/>
            </a:lvl3pPr>
            <a:lvl4pPr marL="617220" indent="0" algn="ctr">
              <a:buNone/>
              <a:defRPr sz="720"/>
            </a:lvl4pPr>
            <a:lvl5pPr marL="822960" indent="0" algn="ctr">
              <a:buNone/>
              <a:defRPr sz="720"/>
            </a:lvl5pPr>
            <a:lvl6pPr marL="1028700" indent="0" algn="ctr">
              <a:buNone/>
              <a:defRPr sz="720"/>
            </a:lvl6pPr>
            <a:lvl7pPr marL="1234440" indent="0" algn="ctr">
              <a:buNone/>
              <a:defRPr sz="720"/>
            </a:lvl7pPr>
            <a:lvl8pPr marL="1440180" indent="0" algn="ctr">
              <a:buNone/>
              <a:defRPr sz="720"/>
            </a:lvl8pPr>
            <a:lvl9pPr marL="1645920" indent="0" algn="ctr">
              <a:buNone/>
              <a:defRPr sz="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5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" y="219075"/>
            <a:ext cx="887254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219075"/>
            <a:ext cx="2610326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0" y="1025844"/>
            <a:ext cx="3549015" cy="1711642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50" y="2753679"/>
            <a:ext cx="3549015" cy="900112"/>
          </a:xfrm>
        </p:spPr>
        <p:txBody>
          <a:bodyPr/>
          <a:lstStyle>
            <a:lvl1pPr marL="0" indent="0">
              <a:buNone/>
              <a:defRPr sz="1080">
                <a:solidFill>
                  <a:schemeClr val="tx1"/>
                </a:solidFill>
              </a:defRPr>
            </a:lvl1pPr>
            <a:lvl2pPr marL="2057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8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70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8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9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3" y="1095375"/>
            <a:ext cx="174879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8" y="1095375"/>
            <a:ext cx="174879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" y="219076"/>
            <a:ext cx="3549015" cy="795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9" y="1008698"/>
            <a:ext cx="1740753" cy="494347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9" y="1503045"/>
            <a:ext cx="174075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8" y="1008698"/>
            <a:ext cx="1749326" cy="494347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8" y="1503045"/>
            <a:ext cx="1749326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2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274320"/>
            <a:ext cx="1327130" cy="96012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6" y="592456"/>
            <a:ext cx="2083118" cy="2924175"/>
          </a:xfrm>
        </p:spPr>
        <p:txBody>
          <a:bodyPr/>
          <a:lstStyle>
            <a:lvl1pPr>
              <a:defRPr sz="1440"/>
            </a:lvl1pPr>
            <a:lvl2pPr>
              <a:defRPr sz="1260"/>
            </a:lvl2pPr>
            <a:lvl3pPr>
              <a:defRPr sz="108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1234440"/>
            <a:ext cx="1327130" cy="228695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7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274320"/>
            <a:ext cx="1327130" cy="96012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6" y="592456"/>
            <a:ext cx="2083118" cy="2924175"/>
          </a:xfrm>
        </p:spPr>
        <p:txBody>
          <a:bodyPr anchor="t"/>
          <a:lstStyle>
            <a:lvl1pPr marL="0" indent="0">
              <a:buNone/>
              <a:defRPr sz="1440"/>
            </a:lvl1pPr>
            <a:lvl2pPr marL="205740" indent="0">
              <a:buNone/>
              <a:defRPr sz="1260"/>
            </a:lvl2pPr>
            <a:lvl3pPr marL="411480" indent="0">
              <a:buNone/>
              <a:defRPr sz="108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1234440"/>
            <a:ext cx="1327130" cy="228695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3" y="219076"/>
            <a:ext cx="3549015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3" y="1095375"/>
            <a:ext cx="3549015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3" y="3813811"/>
            <a:ext cx="92583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ED1D-B895-4D03-804B-4A8D45B7929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8" y="3813811"/>
            <a:ext cx="1388745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8" y="3813811"/>
            <a:ext cx="92583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9920-EA66-4E8D-9D7B-EB5AE35B7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11480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41148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91C8-B7E3-F9E5-61EE-D0AA224DA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9A4FF-E22D-C682-B7AA-0860F3F44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F31B64-6887-B829-DD7B-D9A5CDF1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8299FFE1-E008-0D4A-F18C-445C991F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flag&#10;&#10;Description automatically generated">
            <a:extLst>
              <a:ext uri="{FF2B5EF4-FFF2-40B4-BE49-F238E27FC236}">
                <a16:creationId xmlns:a16="http://schemas.microsoft.com/office/drawing/2014/main" id="{51553096-C1E0-C2BA-A5CF-3C49F4DE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background&#10;&#10;Description automatically generated">
            <a:extLst>
              <a:ext uri="{FF2B5EF4-FFF2-40B4-BE49-F238E27FC236}">
                <a16:creationId xmlns:a16="http://schemas.microsoft.com/office/drawing/2014/main" id="{B00E33A6-8210-D6D9-E31D-237B490BA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diagram&#10;&#10;Description automatically generated">
            <a:extLst>
              <a:ext uri="{FF2B5EF4-FFF2-40B4-BE49-F238E27FC236}">
                <a16:creationId xmlns:a16="http://schemas.microsoft.com/office/drawing/2014/main" id="{1A877417-4FAC-B82E-B6A3-1E75486C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application&#10;&#10;Description automatically generated">
            <a:extLst>
              <a:ext uri="{FF2B5EF4-FFF2-40B4-BE49-F238E27FC236}">
                <a16:creationId xmlns:a16="http://schemas.microsoft.com/office/drawing/2014/main" id="{A6518DFA-44B5-2217-308D-0E88B5EEB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Linkedin green bonds - 2023</Template>
  <TotalTime>13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KORITA Vilma</dc:creator>
  <cp:lastModifiedBy>Ivana Nardelli Debač</cp:lastModifiedBy>
  <cp:revision>7</cp:revision>
  <dcterms:created xsi:type="dcterms:W3CDTF">2023-10-27T08:18:22Z</dcterms:created>
  <dcterms:modified xsi:type="dcterms:W3CDTF">2024-08-29T11:28:02Z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df41d6-74a9-4a97-809c-213cd32520cc_Enabled">
    <vt:lpwstr>true</vt:lpwstr>
  </property>
  <property fmtid="{D5CDD505-2E9C-101B-9397-08002B2CF9AE}" pid="3" name="MSIP_Label_b1df41d6-74a9-4a97-809c-213cd32520cc_SetDate">
    <vt:lpwstr>2023-10-17T13:25:03Z</vt:lpwstr>
  </property>
  <property fmtid="{D5CDD505-2E9C-101B-9397-08002B2CF9AE}" pid="4" name="MSIP_Label_b1df41d6-74a9-4a97-809c-213cd32520cc_Method">
    <vt:lpwstr>Standard</vt:lpwstr>
  </property>
  <property fmtid="{D5CDD505-2E9C-101B-9397-08002B2CF9AE}" pid="5" name="MSIP_Label_b1df41d6-74a9-4a97-809c-213cd32520cc_Name">
    <vt:lpwstr>GSCEU - NON PUBLIC Label</vt:lpwstr>
  </property>
  <property fmtid="{D5CDD505-2E9C-101B-9397-08002B2CF9AE}" pid="6" name="MSIP_Label_b1df41d6-74a9-4a97-809c-213cd32520cc_SiteId">
    <vt:lpwstr>03ad1c97-0a4d-4e82-8f93-27291a6a0767</vt:lpwstr>
  </property>
  <property fmtid="{D5CDD505-2E9C-101B-9397-08002B2CF9AE}" pid="7" name="MSIP_Label_b1df41d6-74a9-4a97-809c-213cd32520cc_ActionId">
    <vt:lpwstr>53009f60-b6a6-49dd-92b4-a2fd1b23bffe</vt:lpwstr>
  </property>
  <property fmtid="{D5CDD505-2E9C-101B-9397-08002B2CF9AE}" pid="8" name="MSIP_Label_b1df41d6-74a9-4a97-809c-213cd32520cc_ContentBits">
    <vt:lpwstr>0</vt:lpwstr>
  </property>
</Properties>
</file>